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58" r:id="rId6"/>
    <p:sldId id="262" r:id="rId7"/>
    <p:sldId id="26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41ADC3D-3CC8-4D6B-ADB3-DB4DE0D1277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6BA8D1-21F5-4CCB-88B0-B7301DE38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68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C3D-3CC8-4D6B-ADB3-DB4DE0D1277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8D1-21F5-4CCB-88B0-B7301DE38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83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C3D-3CC8-4D6B-ADB3-DB4DE0D1277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8D1-21F5-4CCB-88B0-B7301DE38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6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C3D-3CC8-4D6B-ADB3-DB4DE0D1277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8D1-21F5-4CCB-88B0-B7301DE380E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300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C3D-3CC8-4D6B-ADB3-DB4DE0D1277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8D1-21F5-4CCB-88B0-B7301DE38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13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C3D-3CC8-4D6B-ADB3-DB4DE0D1277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8D1-21F5-4CCB-88B0-B7301DE380E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551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C3D-3CC8-4D6B-ADB3-DB4DE0D1277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8D1-21F5-4CCB-88B0-B7301DE38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024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C3D-3CC8-4D6B-ADB3-DB4DE0D1277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8D1-21F5-4CCB-88B0-B7301DE38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124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C3D-3CC8-4D6B-ADB3-DB4DE0D1277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8D1-21F5-4CCB-88B0-B7301DE38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8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C3D-3CC8-4D6B-ADB3-DB4DE0D1277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8D1-21F5-4CCB-88B0-B7301DE38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54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C3D-3CC8-4D6B-ADB3-DB4DE0D1277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8D1-21F5-4CCB-88B0-B7301DE38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21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C3D-3CC8-4D6B-ADB3-DB4DE0D1277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8D1-21F5-4CCB-88B0-B7301DE38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56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C3D-3CC8-4D6B-ADB3-DB4DE0D1277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8D1-21F5-4CCB-88B0-B7301DE38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48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C3D-3CC8-4D6B-ADB3-DB4DE0D1277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8D1-21F5-4CCB-88B0-B7301DE38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9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C3D-3CC8-4D6B-ADB3-DB4DE0D1277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8D1-21F5-4CCB-88B0-B7301DE38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17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C3D-3CC8-4D6B-ADB3-DB4DE0D1277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8D1-21F5-4CCB-88B0-B7301DE38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87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C3D-3CC8-4D6B-ADB3-DB4DE0D1277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8D1-21F5-4CCB-88B0-B7301DE38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40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1ADC3D-3CC8-4D6B-ADB3-DB4DE0D12772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6BA8D1-21F5-4CCB-88B0-B7301DE38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35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Synth&#232;se%20&#233;valuations%20nationales/Synth&#232;se%20des%20r&#233;sultats%20aux%20&#233;valuations%20nationales-Nvembre%202020%20SBH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Formation Saint-Barthélemy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/>
              <a:t>Ecole Gustavia </a:t>
            </a:r>
          </a:p>
          <a:p>
            <a:r>
              <a:rPr lang="fr-FR" dirty="0" smtClean="0"/>
              <a:t>Du lundi 30 novembre au mercredi 02 décembre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5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7</a:t>
            </a:r>
            <a:r>
              <a:rPr lang="fr-FR" b="1" dirty="0" smtClean="0"/>
              <a:t> personnes </a:t>
            </a:r>
            <a:r>
              <a:rPr lang="fr-FR" dirty="0" smtClean="0"/>
              <a:t>:</a:t>
            </a:r>
          </a:p>
          <a:p>
            <a:r>
              <a:rPr lang="fr-FR" dirty="0" smtClean="0"/>
              <a:t>Equipe de CPC de la circonscription (5)</a:t>
            </a:r>
          </a:p>
          <a:p>
            <a:r>
              <a:rPr lang="fr-FR" dirty="0" smtClean="0"/>
              <a:t>Référente mathématiques</a:t>
            </a:r>
          </a:p>
          <a:p>
            <a:r>
              <a:rPr lang="fr-FR" dirty="0" smtClean="0"/>
              <a:t>Référente de scolarisation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4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Ecoles et public concernés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39068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Ecole publique Gustavia 	20 classes	23 enseignants 1 directrice</a:t>
            </a:r>
          </a:p>
          <a:p>
            <a:r>
              <a:rPr lang="fr-FR" dirty="0" smtClean="0"/>
              <a:t>Ecole privée Sainte-Marie	10 classes	10 enseignants	1 directrice</a:t>
            </a:r>
          </a:p>
          <a:p>
            <a:r>
              <a:rPr lang="fr-FR" dirty="0" smtClean="0"/>
              <a:t>Ecole privée Saint-Joseph	8 classes	8 enseignants	1 directrice</a:t>
            </a:r>
          </a:p>
          <a:p>
            <a:endParaRPr lang="fr-FR" dirty="0"/>
          </a:p>
          <a:p>
            <a:r>
              <a:rPr lang="fr-FR" dirty="0" smtClean="0"/>
              <a:t>Total : 38 classes		41 enseignants		3 directrices</a:t>
            </a:r>
          </a:p>
          <a:p>
            <a:r>
              <a:rPr lang="fr-FR" dirty="0" smtClean="0"/>
              <a:t>RASED : 1 maîtresse E		1 psychologue 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ENJEUX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Former les enseignants des écoles de Saint-Barthélemy</a:t>
            </a:r>
            <a:endParaRPr lang="fr-FR" dirty="0" smtClean="0"/>
          </a:p>
          <a:p>
            <a:r>
              <a:rPr lang="fr-FR" dirty="0"/>
              <a:t>Assurer la mise en œuvre du plan </a:t>
            </a:r>
            <a:r>
              <a:rPr lang="fr-FR" dirty="0" smtClean="0"/>
              <a:t>Mathématiques</a:t>
            </a:r>
            <a:endParaRPr lang="fr-FR" dirty="0"/>
          </a:p>
          <a:p>
            <a:r>
              <a:rPr lang="fr-FR" dirty="0" smtClean="0"/>
              <a:t>Répondre aux besoins formulés par les équipes d’école</a:t>
            </a:r>
          </a:p>
          <a:p>
            <a:r>
              <a:rPr lang="fr-FR" dirty="0" smtClean="0"/>
              <a:t>Accompagner les contractuels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36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EVALUATIONS NATIONALES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fr-FR" dirty="0" smtClean="0">
                <a:hlinkClick r:id="rId2" action="ppaction://hlinkfile"/>
              </a:rPr>
              <a:t>Résultats aux é</a:t>
            </a:r>
            <a:r>
              <a:rPr lang="fr-FR" dirty="0" smtClean="0">
                <a:hlinkClick r:id="rId2" action="ppaction://hlinkfile"/>
              </a:rPr>
              <a:t>valuations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Grille de stage</a:t>
            </a:r>
            <a:br>
              <a:rPr lang="fr-FR" dirty="0" smtClean="0"/>
            </a:br>
            <a:r>
              <a:rPr lang="fr-FR" sz="2200" b="1" dirty="0" smtClean="0"/>
              <a:t>Horaires</a:t>
            </a:r>
            <a:r>
              <a:rPr lang="fr-FR" sz="2200" dirty="0" smtClean="0"/>
              <a:t> : 16h-18h (lundi et mardi) ; 08h-11h (mercredi)</a:t>
            </a:r>
            <a:endParaRPr lang="fr-FR" sz="22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159082"/>
              </p:ext>
            </p:extLst>
          </p:nvPr>
        </p:nvGraphicFramePr>
        <p:xfrm>
          <a:off x="1499263" y="2607074"/>
          <a:ext cx="9193473" cy="2240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012">
                  <a:extLst>
                    <a:ext uri="{9D8B030D-6E8A-4147-A177-3AD203B41FA5}">
                      <a16:colId xmlns:a16="http://schemas.microsoft.com/office/drawing/2014/main" val="719720742"/>
                    </a:ext>
                  </a:extLst>
                </a:gridCol>
                <a:gridCol w="2816323">
                  <a:extLst>
                    <a:ext uri="{9D8B030D-6E8A-4147-A177-3AD203B41FA5}">
                      <a16:colId xmlns:a16="http://schemas.microsoft.com/office/drawing/2014/main" val="934347449"/>
                    </a:ext>
                  </a:extLst>
                </a:gridCol>
                <a:gridCol w="2643968">
                  <a:extLst>
                    <a:ext uri="{9D8B030D-6E8A-4147-A177-3AD203B41FA5}">
                      <a16:colId xmlns:a16="http://schemas.microsoft.com/office/drawing/2014/main" val="3545878457"/>
                    </a:ext>
                  </a:extLst>
                </a:gridCol>
                <a:gridCol w="2897170">
                  <a:extLst>
                    <a:ext uri="{9D8B030D-6E8A-4147-A177-3AD203B41FA5}">
                      <a16:colId xmlns:a16="http://schemas.microsoft.com/office/drawing/2014/main" val="1342148718"/>
                    </a:ext>
                  </a:extLst>
                </a:gridCol>
              </a:tblGrid>
              <a:tr h="313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Lundi 30/11/2020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Mardi 01/12/2020/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Mercredi 02/12/2020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9652949"/>
                  </a:ext>
                </a:extLst>
              </a:tr>
              <a:tr h="64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Cycle 1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EPS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Tâche complexe et démarche de création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Maths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8834359"/>
                  </a:ext>
                </a:extLst>
              </a:tr>
              <a:tr h="64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Cycle 2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Maths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Programmation </a:t>
                      </a:r>
                      <a:r>
                        <a:rPr lang="fr-FR" sz="1400" dirty="0" smtClean="0">
                          <a:effectLst/>
                        </a:rPr>
                        <a:t>numérique/EPS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Tâche complexe et démarche de création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126400"/>
                  </a:ext>
                </a:extLst>
              </a:tr>
              <a:tr h="642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Cycle 3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Tâche complexe et démarche de création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Maths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Programmation </a:t>
                      </a:r>
                      <a:r>
                        <a:rPr lang="fr-FR" sz="1400" dirty="0" smtClean="0">
                          <a:effectLst/>
                        </a:rPr>
                        <a:t>numérique/EPS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87258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15475" y="5047912"/>
            <a:ext cx="655550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 bilingue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le lundi et le mardi avec Marie-Joselyne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Arnell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5475" y="5448961"/>
            <a:ext cx="5706370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Contractuels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réunion mardi après-midi avant la 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15474" y="5881908"/>
            <a:ext cx="517928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Réunion CARE 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directrices et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RASED (à déterminer)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542473"/>
            <a:ext cx="9601196" cy="4333395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algn="ctr"/>
            <a:r>
              <a:rPr lang="fr-FR" sz="4800" b="1" dirty="0" smtClean="0"/>
              <a:t>BON STAGE A TOUS !!!!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35702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</TotalTime>
  <Words>122</Words>
  <Application>Microsoft Office PowerPoint</Application>
  <PresentationFormat>Grand écran</PresentationFormat>
  <Paragraphs>48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Organique</vt:lpstr>
      <vt:lpstr>Formation Saint-Barthélemy</vt:lpstr>
      <vt:lpstr>Formateurs</vt:lpstr>
      <vt:lpstr>Ecoles et public concernés</vt:lpstr>
      <vt:lpstr>ENJEUX</vt:lpstr>
      <vt:lpstr>EVALUATIONS NATIONALES</vt:lpstr>
      <vt:lpstr>Grille de stage Horaires : 16h-18h (lundi et mardi) ; 08h-11h (mercredi)</vt:lpstr>
      <vt:lpstr>Présentation PowerPoint</vt:lpstr>
    </vt:vector>
  </TitlesOfParts>
  <Company>RECTORAT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MATHEMATIQUES</dc:title>
  <dc:creator>Fabrice Lomon</dc:creator>
  <cp:lastModifiedBy>Christian Borrat</cp:lastModifiedBy>
  <cp:revision>26</cp:revision>
  <dcterms:created xsi:type="dcterms:W3CDTF">2020-09-15T11:44:35Z</dcterms:created>
  <dcterms:modified xsi:type="dcterms:W3CDTF">2020-11-27T21:02:18Z</dcterms:modified>
</cp:coreProperties>
</file>